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4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52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2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72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55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79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09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70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23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2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76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7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FF05B-C488-40FC-97F8-55BCB69696E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DBC35AC-29B0-4FBC-8875-35A9795839D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83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onovoch.narod.ru/profs/index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genashain1994@mail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olgazagu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85F33-C23E-4B6B-B8F9-0BD378AE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4802" cy="2616614"/>
          </a:xfrm>
        </p:spPr>
        <p:txBody>
          <a:bodyPr>
            <a:normAutofit fontScale="90000"/>
          </a:bodyPr>
          <a:lstStyle/>
          <a:p>
            <a:pPr indent="540385" algn="ctr"/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Совет председателей </a:t>
            </a:r>
            <a:r>
              <a:rPr lang="ru-RU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Новочеркасской</a:t>
            </a:r>
            <a:r>
              <a:rPr lang="ru-RU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городской организации РОО профсоюза работников народного образования и науки РФ</a:t>
            </a:r>
            <a:br>
              <a:rPr lang="ru-RU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 февраля 2021 года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Повестка дня.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71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5773AA80-F6EB-465D-B8C4-EE6672D13CEE}"/>
              </a:ext>
            </a:extLst>
          </p:cNvPr>
          <p:cNvSpPr txBox="1">
            <a:spLocks/>
          </p:cNvSpPr>
          <p:nvPr/>
        </p:nvSpPr>
        <p:spPr>
          <a:xfrm>
            <a:off x="512197" y="119270"/>
            <a:ext cx="10515600" cy="54943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Публичный отчет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Новочеркасской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городской организации Ростовской областной организации профсоюза работников народного образования и науки РФ за 2020 год.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изменениях в законодательстве РФ в области охраны труда, вступивших в силу в 2021 году.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ходе реализации трехстороннего Соглашения между Администрацией города Новочеркасска, Управлением образования Администрации города Новочеркасска и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Новочеркасской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городской организацией РОО профсоюза работников народного образования и науки РФ на 2020-2022 гг.».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единых формах профсоюзного делопроизводства в первичных профсоюзных организациях.</a:t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Организационные вопросы.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3454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DA8BB-8424-4E6A-8D6A-EDB00CD9C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8731"/>
            <a:ext cx="9603275" cy="159231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Сайт </a:t>
            </a:r>
            <a:r>
              <a:rPr lang="ru-RU" b="1" dirty="0" err="1"/>
              <a:t>Новочеркасской</a:t>
            </a:r>
            <a:r>
              <a:rPr lang="ru-RU" b="1" dirty="0"/>
              <a:t> городской организации профсоюза работников народного образования и науки РФ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F8DC15-837F-4C23-BAB4-14042AD0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160986"/>
            <a:ext cx="9603275" cy="2305359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hlinkClick r:id="rId2"/>
              </a:rPr>
              <a:t>ПРОФСОЮЗ РАБОТНИКОВ ОБРАЗОВАНИЯ ГОРОДА НОВОЧЕРКАССКА (narod.ru)</a:t>
            </a:r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26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93812-2308-4919-B9AC-0F52A1D4D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Внештатный городской инспектор по охране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35015E-17F5-472C-B232-1D309FE23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/>
              <a:t>Шаин</a:t>
            </a:r>
            <a:r>
              <a:rPr lang="ru-RU" sz="4400" dirty="0"/>
              <a:t> Геннадий Павлович</a:t>
            </a:r>
          </a:p>
          <a:p>
            <a:r>
              <a:rPr lang="ru-RU" sz="4400" dirty="0"/>
              <a:t>89525738597</a:t>
            </a:r>
          </a:p>
          <a:p>
            <a:r>
              <a:rPr lang="en-US" sz="4400" dirty="0">
                <a:hlinkClick r:id="rId2"/>
              </a:rPr>
              <a:t>genashain1994@mail.ru</a:t>
            </a:r>
            <a:r>
              <a:rPr lang="en-US" sz="4400" dirty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5832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C67AED5-0E37-4B9E-B696-16616F37B4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38" y="-17084"/>
            <a:ext cx="5778062" cy="6953912"/>
          </a:xfrm>
        </p:spPr>
      </p:pic>
    </p:spTree>
    <p:extLst>
      <p:ext uri="{BB962C8B-B14F-4D97-AF65-F5344CB8AC3E}">
        <p14:creationId xmlns:p14="http://schemas.microsoft.com/office/powerpoint/2010/main" val="79034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94D622-6C42-4992-B94E-60FA0022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Городской Правовой инспектор по труду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46DFE3-A521-4FCC-B5D6-6B3D79D7D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Загуменная Ольга Вадимовна</a:t>
            </a:r>
          </a:p>
          <a:p>
            <a:r>
              <a:rPr lang="ru-RU" sz="4400" dirty="0"/>
              <a:t>89185337719</a:t>
            </a:r>
          </a:p>
          <a:p>
            <a:r>
              <a:rPr lang="en-US" sz="4400" dirty="0">
                <a:hlinkClick r:id="rId2"/>
              </a:rPr>
              <a:t>olgazagu@yandex.ru</a:t>
            </a:r>
            <a:r>
              <a:rPr lang="en-US" sz="4400" dirty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6386903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</TotalTime>
  <Words>162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Галерея</vt:lpstr>
      <vt:lpstr>    Совет председателей Новочеркасской городской организации РОО профсоюза работников народного образования и науки РФ 16 февраля 2021 года  Повестка дня.   </vt:lpstr>
      <vt:lpstr>Презентация PowerPoint</vt:lpstr>
      <vt:lpstr>Сайт Новочеркасской городской организации профсоюза работников народного образования и науки РФ</vt:lpstr>
      <vt:lpstr>Внештатный городской инспектор по охране труда</vt:lpstr>
      <vt:lpstr>Презентация PowerPoint</vt:lpstr>
      <vt:lpstr>Городской Правовой инспектор по труду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Элла Дюжева</dc:creator>
  <cp:lastModifiedBy>Элла Дюжева</cp:lastModifiedBy>
  <cp:revision>8</cp:revision>
  <dcterms:created xsi:type="dcterms:W3CDTF">2020-09-04T10:19:56Z</dcterms:created>
  <dcterms:modified xsi:type="dcterms:W3CDTF">2021-02-16T08:11:46Z</dcterms:modified>
</cp:coreProperties>
</file>